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ltLang="zh-CN"/>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ltLang="zh-CN"/>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ltLang="zh-CN"/>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ltLang="zh-CN"/>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ltLang="zh-CN"/>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ltLang="zh-CN"/>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ltLang="zh-CN"/>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ltLang="zh-CN"/>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ltLang="zh-CN"/>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ltLang="zh-CN"/>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ltLang="zh-CN"/>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ltLang="zh-CN"/>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ltLang="zh-CN"/>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ltLang="zh-CN"/>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ltLang="zh-CN"/>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zh-CN"/>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ltLang="zh-CN"/>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ltLang="zh-CN"/>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ltLang="zh-CN"/>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ltLang="zh-CN"/>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ltLang="zh-CN"/>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6/27/2019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22623-237B-4BDE-9C93-3AF0E5D75E39}"/>
              </a:ext>
            </a:extLst>
          </p:cNvPr>
          <p:cNvSpPr>
            <a:spLocks noGrp="1"/>
          </p:cNvSpPr>
          <p:nvPr>
            <p:ph type="ctrTitle"/>
          </p:nvPr>
        </p:nvSpPr>
        <p:spPr>
          <a:xfrm>
            <a:off x="2598738" y="1647825"/>
            <a:ext cx="8915399" cy="2262781"/>
          </a:xfrm>
        </p:spPr>
        <p:txBody>
          <a:bodyPr/>
          <a:lstStyle/>
          <a:p>
            <a:pPr algn="ctr"/>
            <a:r>
              <a:rPr lang="en-US" altLang="zh-CN" dirty="0"/>
              <a:t>PRAYER AND FASTING</a:t>
            </a:r>
            <a:endParaRPr lang="zh-CN" altLang="en-US" dirty="0"/>
          </a:p>
        </p:txBody>
      </p:sp>
    </p:spTree>
    <p:extLst>
      <p:ext uri="{BB962C8B-B14F-4D97-AF65-F5344CB8AC3E}">
        <p14:creationId xmlns:p14="http://schemas.microsoft.com/office/powerpoint/2010/main" val="461399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277D4B-B88F-403F-80DE-50AD1B1B0A11}"/>
              </a:ext>
            </a:extLst>
          </p:cNvPr>
          <p:cNvSpPr>
            <a:spLocks noGrp="1"/>
          </p:cNvSpPr>
          <p:nvPr>
            <p:ph idx="1"/>
          </p:nvPr>
        </p:nvSpPr>
        <p:spPr>
          <a:xfrm>
            <a:off x="2589211" y="381000"/>
            <a:ext cx="9383713" cy="6210300"/>
          </a:xfrm>
        </p:spPr>
        <p:txBody>
          <a:bodyPr>
            <a:normAutofit fontScale="92500"/>
          </a:bodyPr>
          <a:lstStyle/>
          <a:p>
            <a:pPr lvl="1"/>
            <a:r>
              <a:rPr lang="en-US" altLang="zh-CN" dirty="0"/>
              <a:t>Ezra 8:21-23 There, by the </a:t>
            </a:r>
            <a:r>
              <a:rPr lang="en-US" altLang="zh-CN" dirty="0" err="1"/>
              <a:t>Ahava</a:t>
            </a:r>
            <a:r>
              <a:rPr lang="en-US" altLang="zh-CN" dirty="0"/>
              <a:t> Canal</a:t>
            </a:r>
            <a:r>
              <a:rPr lang="en-US" altLang="zh-CN" b="1" dirty="0"/>
              <a:t>, I proclaimed a fast, so that we might humble ourselves before our God and ask him for a safe journey for us and our children, with all our possessions</a:t>
            </a:r>
            <a:r>
              <a:rPr lang="en-US" altLang="zh-CN" dirty="0"/>
              <a:t>. I was ashamed to ask the king for soldiers and horsemen to protect us from enemies on the road, because we had told the king, "The gracious hand of our God is on everyone who looks to him, but his great anger is against all who forsake him." So we fasted and petitioned our God about this, and he answered our prayer.</a:t>
            </a:r>
          </a:p>
          <a:p>
            <a:r>
              <a:rPr lang="en-US" altLang="zh-CN" b="1" dirty="0"/>
              <a:t>Repentance and forgiveness</a:t>
            </a:r>
          </a:p>
          <a:p>
            <a:pPr lvl="1"/>
            <a:r>
              <a:rPr lang="en-US" altLang="zh-CN" dirty="0"/>
              <a:t>Joel 2:12-13 "Even now," declares the LORD, "return to me with all your heart, with fasting and weeping and mourning." </a:t>
            </a:r>
            <a:r>
              <a:rPr lang="en-US" altLang="zh-CN" b="1" dirty="0"/>
              <a:t>Rend your heart and not your garments</a:t>
            </a:r>
            <a:r>
              <a:rPr lang="en-US" altLang="zh-CN" dirty="0"/>
              <a:t>. Return to the LORD your God, for he is gracious and compassionate, slow to anger and abounding in love, and he relents from sending calamity.</a:t>
            </a:r>
          </a:p>
          <a:p>
            <a:pPr lvl="1"/>
            <a:r>
              <a:rPr lang="en-US" altLang="zh-CN" dirty="0"/>
              <a:t>Jonah 3:5-9 The Ninevites believed God. A fast was proclaimed, and all of them, from the greatest to the least, put on sackcloth. When Jonah's warning reached the king of Nineveh, he rose from his throne, took off his royal robes, covered himself with sackcloth and sat down in the dust. </a:t>
            </a:r>
            <a:r>
              <a:rPr lang="en-US" altLang="zh-CN" b="1" dirty="0"/>
              <a:t>This is the proclamation he issued in Nineveh: "By the decree of the king and his nobles: Do not let people or animals, herds or flocks, taste anything; do not let them eat or drink. But let people and animals be covered with sackcloth. Let everyone call urgently on God</a:t>
            </a:r>
            <a:r>
              <a:rPr lang="en-US" altLang="zh-CN" dirty="0"/>
              <a:t>. </a:t>
            </a:r>
            <a:r>
              <a:rPr lang="en-US" altLang="zh-CN" b="1" dirty="0"/>
              <a:t>Let them give up their evil ways and their violence.</a:t>
            </a:r>
            <a:r>
              <a:rPr lang="en-US" altLang="zh-CN" dirty="0"/>
              <a:t> Who knows? God may yet relent and with compassion turn from his fierce anger so that we will not perish.“</a:t>
            </a:r>
          </a:p>
          <a:p>
            <a:pPr lvl="1"/>
            <a:r>
              <a:rPr lang="en-US" altLang="zh-CN" dirty="0"/>
              <a:t>1 Kings 21:25-27 25(There was never anyone like Ahab, who sold himself to do evil in the eyes of the LORD, urged on by Jezebel his wife. 26He behaved in the vilest manner by going after idols, like the Amorites the LORD drove out before Israel.) </a:t>
            </a:r>
            <a:r>
              <a:rPr lang="en-US" altLang="zh-CN" b="1" dirty="0"/>
              <a:t>When Ahab heard these words, he tore his clothes, put on sackcloth and fasted. He lay in sackcloth and went around meekly</a:t>
            </a:r>
            <a:r>
              <a:rPr lang="en-US" altLang="zh-CN" dirty="0"/>
              <a:t>.</a:t>
            </a:r>
          </a:p>
          <a:p>
            <a:pPr lvl="1"/>
            <a:endParaRPr lang="zh-CN" altLang="en-US" dirty="0"/>
          </a:p>
        </p:txBody>
      </p:sp>
    </p:spTree>
    <p:extLst>
      <p:ext uri="{BB962C8B-B14F-4D97-AF65-F5344CB8AC3E}">
        <p14:creationId xmlns:p14="http://schemas.microsoft.com/office/powerpoint/2010/main" val="2530646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D9E7E2-362B-4E3B-BEB4-CBE1CFB04300}"/>
              </a:ext>
            </a:extLst>
          </p:cNvPr>
          <p:cNvSpPr>
            <a:spLocks noGrp="1"/>
          </p:cNvSpPr>
          <p:nvPr>
            <p:ph idx="1"/>
          </p:nvPr>
        </p:nvSpPr>
        <p:spPr>
          <a:xfrm>
            <a:off x="2589211" y="352425"/>
            <a:ext cx="9383713" cy="6191250"/>
          </a:xfrm>
        </p:spPr>
        <p:txBody>
          <a:bodyPr/>
          <a:lstStyle/>
          <a:p>
            <a:r>
              <a:rPr lang="en-US" altLang="zh-CN" sz="1700" b="1" dirty="0"/>
              <a:t>Fasting for couple</a:t>
            </a:r>
          </a:p>
          <a:p>
            <a:pPr marL="400050" lvl="1" indent="0">
              <a:buNone/>
            </a:pPr>
            <a:r>
              <a:rPr lang="en-US" altLang="zh-CN" sz="1500" dirty="0"/>
              <a:t>1 Corinthians 7:5 </a:t>
            </a:r>
            <a:r>
              <a:rPr lang="en-US" altLang="zh-CN" sz="1500" b="1" dirty="0"/>
              <a:t>Do not deprive each other except perhaps by mutual consent and for a time</a:t>
            </a:r>
            <a:r>
              <a:rPr lang="en-US" altLang="zh-CN" sz="1500" dirty="0"/>
              <a:t>, </a:t>
            </a:r>
            <a:r>
              <a:rPr lang="en-US" altLang="zh-CN" sz="1500" b="1" dirty="0"/>
              <a:t>so that you may devote yourselves to prayer</a:t>
            </a:r>
            <a:r>
              <a:rPr lang="en-US" altLang="zh-CN" sz="1500" dirty="0"/>
              <a:t>. Then come together again so that Satan will not tempt you because of your lack of self-control.</a:t>
            </a:r>
          </a:p>
          <a:p>
            <a:pPr marL="400050" lvl="1" indent="0">
              <a:buNone/>
            </a:pPr>
            <a:endParaRPr lang="en-US" altLang="zh-CN" dirty="0"/>
          </a:p>
          <a:p>
            <a:pPr marL="342900" lvl="1" indent="-342900"/>
            <a:r>
              <a:rPr lang="en-US" altLang="zh-CN" sz="1700" b="1" dirty="0"/>
              <a:t>How often to fast?</a:t>
            </a:r>
          </a:p>
          <a:p>
            <a:pPr marL="742950" lvl="2" indent="-342900"/>
            <a:r>
              <a:rPr lang="en-US" altLang="zh-CN" sz="1500" dirty="0"/>
              <a:t>Luke 2:37 and then was a widow until she was eighty-four. She never left the temple but worshiped night and day, fasting and praying.</a:t>
            </a:r>
          </a:p>
          <a:p>
            <a:pPr marL="742950" lvl="2" indent="-342900"/>
            <a:r>
              <a:rPr lang="en-US" altLang="zh-CN" sz="1500" dirty="0"/>
              <a:t>Matthew 6:16-18 "When you fast, do not look somber as the hypocrites do, for they disfigure their faces to show others they are fasting. Truly I tell you, they have received their reward in full. But when you fast, put oil on your head and wash your face, so that it will not be obvious to others that you are fasting, but only to your Father, who is unseen; and your Father, who sees what is done in secret, will reward you.</a:t>
            </a:r>
          </a:p>
          <a:p>
            <a:pPr marL="342900" lvl="1" indent="-342900"/>
            <a:r>
              <a:rPr lang="en-US" altLang="zh-CN" sz="1700" b="1" dirty="0"/>
              <a:t>Fasting in Spiritual warfare</a:t>
            </a:r>
          </a:p>
          <a:p>
            <a:pPr marL="742950" lvl="2" indent="-342900"/>
            <a:r>
              <a:rPr lang="en-US" altLang="zh-CN" sz="1500" dirty="0"/>
              <a:t>Mark 9:29 And he said unto them, This kind can come forth by nothing, but by prayer and fasting. KJV</a:t>
            </a:r>
          </a:p>
          <a:p>
            <a:pPr marL="742950" lvl="2" indent="-342900"/>
            <a:r>
              <a:rPr lang="en-US" altLang="zh-CN" sz="1500" dirty="0"/>
              <a:t>Luke 4:14 </a:t>
            </a:r>
            <a:r>
              <a:rPr lang="en-US" altLang="zh-CN" dirty="0"/>
              <a:t>And Jesus returned in the power of the Spirit to Galilee, and a report about him went out through all the surrounding country.</a:t>
            </a:r>
          </a:p>
          <a:p>
            <a:pPr marL="742950" lvl="2" indent="-342900"/>
            <a:endParaRPr lang="en-US" altLang="zh-CN" sz="1500" dirty="0"/>
          </a:p>
          <a:p>
            <a:pPr marL="1200150" lvl="3" indent="-342900"/>
            <a:endParaRPr lang="en-US" altLang="zh-CN" sz="1300" dirty="0"/>
          </a:p>
        </p:txBody>
      </p:sp>
    </p:spTree>
    <p:extLst>
      <p:ext uri="{BB962C8B-B14F-4D97-AF65-F5344CB8AC3E}">
        <p14:creationId xmlns:p14="http://schemas.microsoft.com/office/powerpoint/2010/main" val="2651948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E7E78E-E6F2-4F10-9B88-3BF4FF8427AC}"/>
              </a:ext>
            </a:extLst>
          </p:cNvPr>
          <p:cNvSpPr>
            <a:spLocks noGrp="1"/>
          </p:cNvSpPr>
          <p:nvPr>
            <p:ph idx="1"/>
          </p:nvPr>
        </p:nvSpPr>
        <p:spPr>
          <a:xfrm>
            <a:off x="1647825" y="400050"/>
            <a:ext cx="9856787" cy="6210300"/>
          </a:xfrm>
        </p:spPr>
        <p:txBody>
          <a:bodyPr/>
          <a:lstStyle/>
          <a:p>
            <a:r>
              <a:rPr lang="en-US" altLang="zh-CN" b="1" dirty="0"/>
              <a:t>Prayer (Matthew 6:5-18)</a:t>
            </a:r>
          </a:p>
          <a:p>
            <a:pPr marL="0" indent="0">
              <a:buNone/>
            </a:pPr>
            <a:r>
              <a:rPr lang="en-US" altLang="zh-CN" dirty="0"/>
              <a:t>5 “And when you pray, you must not be like the hypocrites. For they love to stand and pray in the synagogues and at the street corners, that they may be seen by others. Truly, I say to you, they have received their reward. 6 But when you pray, go into your room and shut the door and pray to your Father who is in secret. And your Father who sees in secret will reward you. 7 “And when you pray, do not heap up empty phrases as the Gentiles do, for they think that they will be heard for their many words. 8 Do not be like them, for your Father knows what you need before you ask him. 9 Pray then like this: “Our Father in heaven, hallowed be your name.1 10 Your kingdom come, your will be done,2 on earth as it is in heaven. 11 Give us this day our daily bread,3 12 and forgive us our debts, as we also have forgiven our debtors. 13 And lead us not into temptation, but deliver us from evil.4 14 For if you forgive others their trespasses, your heavenly Father will also forgive you, 15 but if you do not forgive others their trespasses, neither will your Father forgive your trespasses.</a:t>
            </a:r>
          </a:p>
          <a:p>
            <a:r>
              <a:rPr lang="en-US" altLang="zh-CN" b="1" dirty="0"/>
              <a:t>Fasting</a:t>
            </a:r>
          </a:p>
          <a:p>
            <a:pPr marL="0" indent="0">
              <a:buNone/>
            </a:pPr>
            <a:r>
              <a:rPr lang="en-US" altLang="zh-CN" dirty="0"/>
              <a:t>16 “And when you fast, do not look gloomy like the hypocrites, for they disfigure their faces that their fasting may be seen by others. Truly, I say to you, they have received their reward. 17 But when you fast, anoint your head and wash your face, 18 that your fasting may not be seen by others but by your Father who is in secret. And your Father who sees in secret will reward you.</a:t>
            </a:r>
            <a:endParaRPr lang="zh-CN" altLang="en-US" dirty="0"/>
          </a:p>
        </p:txBody>
      </p:sp>
    </p:spTree>
    <p:extLst>
      <p:ext uri="{BB962C8B-B14F-4D97-AF65-F5344CB8AC3E}">
        <p14:creationId xmlns:p14="http://schemas.microsoft.com/office/powerpoint/2010/main" val="2717213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BDBD7-C591-44B0-9249-3535C51A4287}"/>
              </a:ext>
            </a:extLst>
          </p:cNvPr>
          <p:cNvSpPr>
            <a:spLocks noGrp="1"/>
          </p:cNvSpPr>
          <p:nvPr>
            <p:ph type="title"/>
          </p:nvPr>
        </p:nvSpPr>
        <p:spPr>
          <a:xfrm>
            <a:off x="2592925" y="266700"/>
            <a:ext cx="8911687" cy="642715"/>
          </a:xfrm>
        </p:spPr>
        <p:txBody>
          <a:bodyPr/>
          <a:lstStyle/>
          <a:p>
            <a:r>
              <a:rPr lang="en-US" altLang="zh-CN" dirty="0"/>
              <a:t>Prayer</a:t>
            </a:r>
            <a:endParaRPr lang="zh-CN" altLang="en-US" dirty="0"/>
          </a:p>
        </p:txBody>
      </p:sp>
      <p:sp>
        <p:nvSpPr>
          <p:cNvPr id="3" name="Content Placeholder 2">
            <a:extLst>
              <a:ext uri="{FF2B5EF4-FFF2-40B4-BE49-F238E27FC236}">
                <a16:creationId xmlns:a16="http://schemas.microsoft.com/office/drawing/2014/main" id="{0E9A67CF-F6F4-4585-ADAD-78629D8FB011}"/>
              </a:ext>
            </a:extLst>
          </p:cNvPr>
          <p:cNvSpPr>
            <a:spLocks noGrp="1"/>
          </p:cNvSpPr>
          <p:nvPr>
            <p:ph idx="1"/>
          </p:nvPr>
        </p:nvSpPr>
        <p:spPr>
          <a:xfrm>
            <a:off x="1485899" y="1266825"/>
            <a:ext cx="10277475" cy="5324475"/>
          </a:xfrm>
        </p:spPr>
        <p:txBody>
          <a:bodyPr>
            <a:normAutofit fontScale="92500"/>
          </a:bodyPr>
          <a:lstStyle/>
          <a:p>
            <a:r>
              <a:rPr lang="en-US" altLang="zh-CN" b="1" dirty="0"/>
              <a:t>Prayer Positions:</a:t>
            </a:r>
          </a:p>
          <a:p>
            <a:pPr lvl="1"/>
            <a:r>
              <a:rPr lang="en-US" altLang="zh-CN" dirty="0"/>
              <a:t>Matthew 26:39 Going a little farther, he fell </a:t>
            </a:r>
            <a:r>
              <a:rPr lang="en-US" altLang="zh-CN" b="1" dirty="0"/>
              <a:t>with his face to the ground and prayed</a:t>
            </a:r>
            <a:r>
              <a:rPr lang="en-US" altLang="zh-CN" dirty="0"/>
              <a:t>, "My Father, if it is possible, may this cup be taken from me. Yet not as I will, but as you will.“</a:t>
            </a:r>
          </a:p>
          <a:p>
            <a:pPr lvl="1"/>
            <a:r>
              <a:rPr lang="en-US" altLang="zh-CN" dirty="0"/>
              <a:t>1 Kings 8:54 When Solomon had finished all these prayers and supplications to the LORD, he rose from before the altar of the LORD, </a:t>
            </a:r>
            <a:r>
              <a:rPr lang="en-US" altLang="zh-CN" b="1" dirty="0"/>
              <a:t>where he had been kneeling with his hands spread out toward heaven</a:t>
            </a:r>
            <a:r>
              <a:rPr lang="en-US" altLang="zh-CN" dirty="0"/>
              <a:t>.</a:t>
            </a:r>
          </a:p>
          <a:p>
            <a:pPr lvl="1"/>
            <a:r>
              <a:rPr lang="en-US" altLang="zh-CN" dirty="0"/>
              <a:t>1 Kings 8:22 Then Solomon </a:t>
            </a:r>
            <a:r>
              <a:rPr lang="en-US" altLang="zh-CN" b="1" dirty="0"/>
              <a:t>stood before the altar of the LORD </a:t>
            </a:r>
            <a:r>
              <a:rPr lang="en-US" altLang="zh-CN" dirty="0"/>
              <a:t>in front of the whole assembly of Israel, </a:t>
            </a:r>
            <a:r>
              <a:rPr lang="en-US" altLang="zh-CN" b="1" dirty="0"/>
              <a:t>spread out his hands toward heaven</a:t>
            </a:r>
          </a:p>
          <a:p>
            <a:pPr lvl="1"/>
            <a:r>
              <a:rPr lang="en-US" altLang="zh-CN" dirty="0"/>
              <a:t>Exodus 4:31 and they believed. And when they heard that the LORD was concerned about them and had seen their misery, </a:t>
            </a:r>
            <a:r>
              <a:rPr lang="en-US" altLang="zh-CN" b="1" dirty="0"/>
              <a:t>they bowed down and worshiped</a:t>
            </a:r>
            <a:r>
              <a:rPr lang="en-US" altLang="zh-CN" dirty="0"/>
              <a:t>.</a:t>
            </a:r>
          </a:p>
          <a:p>
            <a:pPr lvl="1"/>
            <a:r>
              <a:rPr lang="en-US" altLang="zh-CN" dirty="0"/>
              <a:t>2 Chronicles 20:18 Jehoshaphat </a:t>
            </a:r>
            <a:r>
              <a:rPr lang="en-US" altLang="zh-CN" b="1" dirty="0"/>
              <a:t>bowed down with his face to the ground</a:t>
            </a:r>
            <a:r>
              <a:rPr lang="en-US" altLang="zh-CN" dirty="0"/>
              <a:t>, and all the people of Judah and Jerusalem fell down in worship before the LORD.</a:t>
            </a:r>
          </a:p>
          <a:p>
            <a:r>
              <a:rPr lang="en-US" altLang="zh-CN" b="1" dirty="0"/>
              <a:t>Pray to the Father in Jesus Christ Name:</a:t>
            </a:r>
          </a:p>
          <a:p>
            <a:pPr lvl="1"/>
            <a:r>
              <a:rPr lang="en-US" altLang="zh-CN" dirty="0"/>
              <a:t>John 16:23,26 And in that day ye shall ask me nothing. Verily, verily, I say unto you, Whatsoever ye shall </a:t>
            </a:r>
            <a:r>
              <a:rPr lang="en-US" altLang="zh-CN" b="1" dirty="0"/>
              <a:t>ask the Father </a:t>
            </a:r>
            <a:r>
              <a:rPr lang="en-US" altLang="zh-CN" dirty="0"/>
              <a:t>in </a:t>
            </a:r>
            <a:r>
              <a:rPr lang="en-US" altLang="zh-CN" b="1" dirty="0"/>
              <a:t>my name</a:t>
            </a:r>
            <a:r>
              <a:rPr lang="en-US" altLang="zh-CN" dirty="0"/>
              <a:t>, he will give it you…</a:t>
            </a:r>
          </a:p>
          <a:p>
            <a:pPr lvl="1"/>
            <a:r>
              <a:rPr lang="en-US" altLang="zh-CN" dirty="0"/>
              <a:t>John 14:13  And I will do whatever you </a:t>
            </a:r>
            <a:r>
              <a:rPr lang="en-US" altLang="zh-CN" b="1" dirty="0"/>
              <a:t>ask in my name</a:t>
            </a:r>
            <a:r>
              <a:rPr lang="en-US" altLang="zh-CN" dirty="0"/>
              <a:t>, so that the Father may be glorified in the Son.</a:t>
            </a:r>
          </a:p>
          <a:p>
            <a:pPr lvl="1"/>
            <a:r>
              <a:rPr lang="en-US" altLang="zh-CN" dirty="0"/>
              <a:t>Matthew 6:9 9"This, then, is how you should pray: "</a:t>
            </a:r>
            <a:r>
              <a:rPr lang="en-US" altLang="zh-CN" b="1" dirty="0"/>
              <a:t>'Our Father in heaven</a:t>
            </a:r>
            <a:r>
              <a:rPr lang="en-US" altLang="zh-CN" dirty="0"/>
              <a:t>, hallowed be your name,</a:t>
            </a:r>
            <a:endParaRPr lang="zh-CN" altLang="en-US" dirty="0"/>
          </a:p>
        </p:txBody>
      </p:sp>
    </p:spTree>
    <p:extLst>
      <p:ext uri="{BB962C8B-B14F-4D97-AF65-F5344CB8AC3E}">
        <p14:creationId xmlns:p14="http://schemas.microsoft.com/office/powerpoint/2010/main" val="2812966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C9F044-F273-4F43-8765-C5A0DCB39292}"/>
              </a:ext>
            </a:extLst>
          </p:cNvPr>
          <p:cNvSpPr>
            <a:spLocks noGrp="1"/>
          </p:cNvSpPr>
          <p:nvPr>
            <p:ph idx="1"/>
          </p:nvPr>
        </p:nvSpPr>
        <p:spPr>
          <a:xfrm>
            <a:off x="2162175" y="419099"/>
            <a:ext cx="9725025" cy="6143625"/>
          </a:xfrm>
        </p:spPr>
        <p:txBody>
          <a:bodyPr>
            <a:normAutofit fontScale="92500" lnSpcReduction="10000"/>
          </a:bodyPr>
          <a:lstStyle/>
          <a:p>
            <a:r>
              <a:rPr lang="en-US" altLang="zh-CN" b="1" dirty="0"/>
              <a:t>Types of prayer:</a:t>
            </a:r>
          </a:p>
          <a:p>
            <a:pPr lvl="1"/>
            <a:r>
              <a:rPr lang="en-US" altLang="zh-CN" dirty="0"/>
              <a:t>Ephesians 6:18 </a:t>
            </a:r>
            <a:r>
              <a:rPr lang="en-US" altLang="zh-CN" b="1" dirty="0"/>
              <a:t>Pray in the Spirit </a:t>
            </a:r>
            <a:r>
              <a:rPr lang="en-US" altLang="zh-CN" dirty="0"/>
              <a:t>at all times, </a:t>
            </a:r>
            <a:r>
              <a:rPr lang="en-US" altLang="zh-CN" b="1" dirty="0"/>
              <a:t>with every kind of prayer </a:t>
            </a:r>
            <a:r>
              <a:rPr lang="en-US" altLang="zh-CN" dirty="0"/>
              <a:t>and </a:t>
            </a:r>
            <a:r>
              <a:rPr lang="en-US" altLang="zh-CN" b="1" dirty="0"/>
              <a:t>petition</a:t>
            </a:r>
            <a:r>
              <a:rPr lang="en-US" altLang="zh-CN" dirty="0"/>
              <a:t>. To this end, stay alert with all perseverance in your prayers for all the saints.</a:t>
            </a:r>
          </a:p>
          <a:p>
            <a:pPr lvl="1"/>
            <a:r>
              <a:rPr lang="en-US" altLang="zh-CN" dirty="0"/>
              <a:t>1 Timothy 2:1 First of all, then, I urge that </a:t>
            </a:r>
            <a:r>
              <a:rPr lang="en-US" altLang="zh-CN" b="1" dirty="0"/>
              <a:t>petitions</a:t>
            </a:r>
            <a:r>
              <a:rPr lang="en-US" altLang="zh-CN" dirty="0"/>
              <a:t>, </a:t>
            </a:r>
            <a:r>
              <a:rPr lang="en-US" altLang="zh-CN" b="1" dirty="0"/>
              <a:t>prayers</a:t>
            </a:r>
            <a:r>
              <a:rPr lang="en-US" altLang="zh-CN" dirty="0"/>
              <a:t>, </a:t>
            </a:r>
            <a:r>
              <a:rPr lang="en-US" altLang="zh-CN" b="1" dirty="0"/>
              <a:t>intercessions</a:t>
            </a:r>
            <a:r>
              <a:rPr lang="en-US" altLang="zh-CN" dirty="0"/>
              <a:t>, and </a:t>
            </a:r>
            <a:r>
              <a:rPr lang="en-US" altLang="zh-CN" b="1" dirty="0"/>
              <a:t>thanksgiving</a:t>
            </a:r>
            <a:r>
              <a:rPr lang="en-US" altLang="zh-CN" dirty="0"/>
              <a:t> be offered on behalf of all men.</a:t>
            </a:r>
          </a:p>
          <a:p>
            <a:pPr lvl="1"/>
            <a:r>
              <a:rPr lang="en-US" altLang="zh-CN" dirty="0"/>
              <a:t>1 Samuel 1:15 And Hannah answered and said, No, my lord, I am a woman of a sorrowful spirit: I have drunk neither wine nor strong drink, but have </a:t>
            </a:r>
            <a:r>
              <a:rPr lang="en-US" altLang="zh-CN" b="1" dirty="0"/>
              <a:t>poured out my soul before the LORD</a:t>
            </a:r>
            <a:r>
              <a:rPr lang="en-US" altLang="zh-CN" dirty="0"/>
              <a:t>.</a:t>
            </a:r>
          </a:p>
          <a:p>
            <a:pPr lvl="1"/>
            <a:r>
              <a:rPr lang="en-US" altLang="zh-CN" dirty="0"/>
              <a:t>Philippians 4: 6 Be anxious for nothing, but in everything by </a:t>
            </a:r>
            <a:r>
              <a:rPr lang="en-US" altLang="zh-CN" b="1" dirty="0"/>
              <a:t>prayer</a:t>
            </a:r>
            <a:r>
              <a:rPr lang="en-US" altLang="zh-CN" dirty="0"/>
              <a:t> and </a:t>
            </a:r>
            <a:r>
              <a:rPr lang="en-US" altLang="zh-CN" b="1" dirty="0"/>
              <a:t>supplication</a:t>
            </a:r>
            <a:r>
              <a:rPr lang="en-US" altLang="zh-CN" dirty="0"/>
              <a:t> with </a:t>
            </a:r>
            <a:r>
              <a:rPr lang="en-US" altLang="zh-CN" b="1" dirty="0"/>
              <a:t>thanksgiving</a:t>
            </a:r>
            <a:r>
              <a:rPr lang="en-US" altLang="zh-CN" dirty="0"/>
              <a:t> let your requests be made known to God.</a:t>
            </a:r>
          </a:p>
          <a:p>
            <a:pPr lvl="1"/>
            <a:r>
              <a:rPr lang="en-US" altLang="zh-CN" dirty="0"/>
              <a:t>Romans 6:26 And </a:t>
            </a:r>
            <a:r>
              <a:rPr lang="en-US" altLang="zh-CN" b="1" dirty="0"/>
              <a:t>the Holy Spirit helps us </a:t>
            </a:r>
            <a:r>
              <a:rPr lang="en-US" altLang="zh-CN" dirty="0"/>
              <a:t>in our weakness. For example, we don’t know what God wants us to pray for. </a:t>
            </a:r>
            <a:r>
              <a:rPr lang="en-US" altLang="zh-CN" b="1" dirty="0"/>
              <a:t>But the Holy Spirit prays for us with groanings that cannot be expressed in words</a:t>
            </a:r>
            <a:r>
              <a:rPr lang="en-US" altLang="zh-CN" dirty="0"/>
              <a:t>.</a:t>
            </a:r>
          </a:p>
          <a:p>
            <a:r>
              <a:rPr lang="en-US" altLang="zh-CN" b="1" dirty="0"/>
              <a:t>Does God The Father hears and answers our prayers?</a:t>
            </a:r>
          </a:p>
          <a:p>
            <a:pPr lvl="1"/>
            <a:r>
              <a:rPr lang="en-US" altLang="zh-CN" dirty="0"/>
              <a:t>James 4:3 When you ask, </a:t>
            </a:r>
            <a:r>
              <a:rPr lang="en-US" altLang="zh-CN" b="1" dirty="0"/>
              <a:t>you do not receive</a:t>
            </a:r>
            <a:r>
              <a:rPr lang="en-US" altLang="zh-CN" dirty="0"/>
              <a:t>, because </a:t>
            </a:r>
            <a:r>
              <a:rPr lang="en-US" altLang="zh-CN" b="1" dirty="0"/>
              <a:t>you ask with wrong motives</a:t>
            </a:r>
            <a:r>
              <a:rPr lang="en-US" altLang="zh-CN" dirty="0"/>
              <a:t>, that you may spend what you get on your pleasures.</a:t>
            </a:r>
          </a:p>
          <a:p>
            <a:pPr lvl="1"/>
            <a:r>
              <a:rPr lang="en-US" altLang="zh-CN" dirty="0"/>
              <a:t>1 Kings 3:11 So God said to him, "Since you have asked for this instead of requesting long life or wealth for yourself or death for your enemies--but </a:t>
            </a:r>
            <a:r>
              <a:rPr lang="en-US" altLang="zh-CN" b="1" dirty="0"/>
              <a:t>you have asked for discernment to administer justice</a:t>
            </a:r>
            <a:r>
              <a:rPr lang="en-US" altLang="zh-CN" dirty="0"/>
              <a:t>—</a:t>
            </a:r>
          </a:p>
          <a:p>
            <a:pPr lvl="1"/>
            <a:r>
              <a:rPr lang="en-US" altLang="zh-CN" dirty="0"/>
              <a:t>Psalm 66:18 If I had </a:t>
            </a:r>
            <a:r>
              <a:rPr lang="en-US" altLang="zh-CN" b="1" dirty="0"/>
              <a:t>cherished iniquity in my heart</a:t>
            </a:r>
            <a:r>
              <a:rPr lang="en-US" altLang="zh-CN" dirty="0"/>
              <a:t>, </a:t>
            </a:r>
            <a:r>
              <a:rPr lang="en-US" altLang="zh-CN" b="1" dirty="0"/>
              <a:t>the Lord would not have listened</a:t>
            </a:r>
            <a:r>
              <a:rPr lang="en-US" altLang="zh-CN" dirty="0"/>
              <a:t>.</a:t>
            </a:r>
          </a:p>
          <a:p>
            <a:pPr lvl="1"/>
            <a:r>
              <a:rPr lang="en-US" altLang="zh-CN" dirty="0"/>
              <a:t>1 John 3:22 and we will receive from Him whatever we ask, </a:t>
            </a:r>
            <a:r>
              <a:rPr lang="en-US" altLang="zh-CN" b="1" dirty="0"/>
              <a:t>because we keep His commandments and do what is pleasing in His sight</a:t>
            </a:r>
            <a:r>
              <a:rPr lang="en-US" altLang="zh-CN" dirty="0"/>
              <a:t>.</a:t>
            </a:r>
            <a:endParaRPr lang="zh-CN" altLang="en-US" dirty="0"/>
          </a:p>
        </p:txBody>
      </p:sp>
    </p:spTree>
    <p:extLst>
      <p:ext uri="{BB962C8B-B14F-4D97-AF65-F5344CB8AC3E}">
        <p14:creationId xmlns:p14="http://schemas.microsoft.com/office/powerpoint/2010/main" val="633888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DFDE20-B743-4ECE-A2E2-9CFDA8FFAFA2}"/>
              </a:ext>
            </a:extLst>
          </p:cNvPr>
          <p:cNvSpPr>
            <a:spLocks noGrp="1"/>
          </p:cNvSpPr>
          <p:nvPr>
            <p:ph idx="1"/>
          </p:nvPr>
        </p:nvSpPr>
        <p:spPr>
          <a:xfrm>
            <a:off x="1876425" y="295275"/>
            <a:ext cx="10001249" cy="6286500"/>
          </a:xfrm>
        </p:spPr>
        <p:txBody>
          <a:bodyPr/>
          <a:lstStyle/>
          <a:p>
            <a:pPr lvl="1"/>
            <a:r>
              <a:rPr lang="en-US" altLang="zh-CN" dirty="0"/>
              <a:t>Psalms 34:15 </a:t>
            </a:r>
            <a:r>
              <a:rPr lang="en-US" altLang="zh-CN" b="1" dirty="0"/>
              <a:t>The eyes of the LORD </a:t>
            </a:r>
            <a:r>
              <a:rPr lang="en-US" altLang="zh-CN" dirty="0"/>
              <a:t>are on </a:t>
            </a:r>
            <a:r>
              <a:rPr lang="en-US" altLang="zh-CN" b="1" dirty="0"/>
              <a:t>the righteous</a:t>
            </a:r>
            <a:r>
              <a:rPr lang="en-US" altLang="zh-CN" dirty="0"/>
              <a:t>, and </a:t>
            </a:r>
            <a:r>
              <a:rPr lang="en-US" altLang="zh-CN" b="1" dirty="0"/>
              <a:t>his ears are attentive to their cry</a:t>
            </a:r>
            <a:r>
              <a:rPr lang="en-US" altLang="zh-CN" dirty="0"/>
              <a:t>;</a:t>
            </a:r>
          </a:p>
          <a:p>
            <a:pPr lvl="1"/>
            <a:r>
              <a:rPr lang="en-US" altLang="zh-CN" dirty="0"/>
              <a:t>1 Peter 3:12 For the eyes of the </a:t>
            </a:r>
            <a:r>
              <a:rPr lang="en-US" altLang="zh-CN" b="1" dirty="0"/>
              <a:t>Lord are on the righteous</a:t>
            </a:r>
            <a:r>
              <a:rPr lang="en-US" altLang="zh-CN" dirty="0"/>
              <a:t>, </a:t>
            </a:r>
            <a:r>
              <a:rPr lang="en-US" altLang="zh-CN" b="1" dirty="0"/>
              <a:t>and His ears are inclined to their prayer</a:t>
            </a:r>
            <a:r>
              <a:rPr lang="en-US" altLang="zh-CN" dirty="0"/>
              <a:t>. But the face of the Lord is against those who do evil.“</a:t>
            </a:r>
          </a:p>
          <a:p>
            <a:pPr lvl="1"/>
            <a:r>
              <a:rPr lang="en-US" altLang="zh-CN" dirty="0"/>
              <a:t>Job 36:7 </a:t>
            </a:r>
            <a:r>
              <a:rPr lang="en-US" altLang="zh-CN" b="1" dirty="0"/>
              <a:t>He does not take His eyes off the righteous</a:t>
            </a:r>
            <a:r>
              <a:rPr lang="en-US" altLang="zh-CN" dirty="0"/>
              <a:t>, but He enthrones them with kings and exalts them forever.</a:t>
            </a:r>
          </a:p>
          <a:p>
            <a:pPr lvl="1"/>
            <a:r>
              <a:rPr lang="en-US" altLang="zh-CN" dirty="0"/>
              <a:t>Psalm 10:17 You </a:t>
            </a:r>
            <a:r>
              <a:rPr lang="en-US" altLang="zh-CN" b="1" dirty="0"/>
              <a:t>have heard, O LORD</a:t>
            </a:r>
            <a:r>
              <a:rPr lang="en-US" altLang="zh-CN" dirty="0"/>
              <a:t>, the desire of the humble; You will strengthen their hearts. You will incline Your ear,</a:t>
            </a:r>
          </a:p>
          <a:p>
            <a:pPr lvl="1"/>
            <a:r>
              <a:rPr lang="en-US" altLang="zh-CN" dirty="0"/>
              <a:t>Psalm 33:18 Surely </a:t>
            </a:r>
            <a:r>
              <a:rPr lang="en-US" altLang="zh-CN" b="1" dirty="0"/>
              <a:t>the eyes of the LORD are on those who fear Him</a:t>
            </a:r>
            <a:r>
              <a:rPr lang="en-US" altLang="zh-CN" dirty="0"/>
              <a:t>, on those whose hope is in His loving devotion.</a:t>
            </a:r>
          </a:p>
          <a:p>
            <a:pPr lvl="1"/>
            <a:r>
              <a:rPr lang="en-US" altLang="zh-CN" dirty="0"/>
              <a:t>Psalm 40:1 I </a:t>
            </a:r>
            <a:r>
              <a:rPr lang="en-US" altLang="zh-CN" b="1" dirty="0"/>
              <a:t>waited patiently </a:t>
            </a:r>
            <a:r>
              <a:rPr lang="en-US" altLang="zh-CN" dirty="0"/>
              <a:t>for the LORD; </a:t>
            </a:r>
            <a:r>
              <a:rPr lang="en-US" altLang="zh-CN" b="1" dirty="0"/>
              <a:t>He inclined to me and heard my cry</a:t>
            </a:r>
            <a:r>
              <a:rPr lang="en-US" altLang="zh-CN" dirty="0"/>
              <a:t>.</a:t>
            </a:r>
          </a:p>
          <a:p>
            <a:pPr lvl="1"/>
            <a:r>
              <a:rPr lang="en-US" altLang="zh-CN" dirty="0"/>
              <a:t>Malachi 3:16 At that time, those who feared the LORD </a:t>
            </a:r>
            <a:r>
              <a:rPr lang="en-US" altLang="zh-CN" b="1" dirty="0"/>
              <a:t>spoke to one another, and the LORD listened and heard them</a:t>
            </a:r>
            <a:r>
              <a:rPr lang="en-US" altLang="zh-CN" dirty="0"/>
              <a:t>. So a scroll of remembrance was written before Him regarding those who feared the LORD and honored His name.</a:t>
            </a:r>
          </a:p>
          <a:p>
            <a:pPr lvl="1"/>
            <a:r>
              <a:rPr lang="en-US" altLang="zh-CN" dirty="0"/>
              <a:t>1 John 5:14 And </a:t>
            </a:r>
            <a:r>
              <a:rPr lang="en-US" altLang="zh-CN" b="1" dirty="0"/>
              <a:t>this is the confidence </a:t>
            </a:r>
            <a:r>
              <a:rPr lang="en-US" altLang="zh-CN" dirty="0"/>
              <a:t>that we have before Him: </a:t>
            </a:r>
            <a:r>
              <a:rPr lang="en-US" altLang="zh-CN" b="1" dirty="0"/>
              <a:t>If we ask anything according to His will</a:t>
            </a:r>
            <a:r>
              <a:rPr lang="en-US" altLang="zh-CN" dirty="0"/>
              <a:t>, </a:t>
            </a:r>
            <a:r>
              <a:rPr lang="en-US" altLang="zh-CN" b="1" dirty="0"/>
              <a:t>He hears us</a:t>
            </a:r>
            <a:r>
              <a:rPr lang="en-US" altLang="zh-CN" dirty="0"/>
              <a:t>.</a:t>
            </a:r>
          </a:p>
          <a:p>
            <a:pPr lvl="1"/>
            <a:r>
              <a:rPr lang="en-US" altLang="zh-CN" dirty="0"/>
              <a:t>James 1:6-7 But when </a:t>
            </a:r>
            <a:r>
              <a:rPr lang="en-US" altLang="zh-CN" b="1" dirty="0"/>
              <a:t>you ask him, be sure that your faith is in God alone</a:t>
            </a:r>
            <a:r>
              <a:rPr lang="en-US" altLang="zh-CN" dirty="0"/>
              <a:t>. Do not waver, for a person with </a:t>
            </a:r>
            <a:r>
              <a:rPr lang="en-US" altLang="zh-CN" b="1" dirty="0"/>
              <a:t>divided loyalty is as unsettled</a:t>
            </a:r>
            <a:r>
              <a:rPr lang="en-US" altLang="zh-CN" dirty="0"/>
              <a:t> as a wave of the sea that is blown and tossed by the wind. </a:t>
            </a:r>
            <a:r>
              <a:rPr lang="en-US" altLang="zh-CN" b="1" dirty="0"/>
              <a:t>Such people should not expect to receive anything from the Lord</a:t>
            </a:r>
            <a:r>
              <a:rPr lang="en-US" altLang="zh-CN" dirty="0"/>
              <a:t>.</a:t>
            </a:r>
          </a:p>
          <a:p>
            <a:pPr lvl="1"/>
            <a:endParaRPr lang="en-US" altLang="zh-CN" dirty="0"/>
          </a:p>
          <a:p>
            <a:pPr lvl="1"/>
            <a:endParaRPr lang="zh-CN" altLang="en-US" dirty="0"/>
          </a:p>
        </p:txBody>
      </p:sp>
    </p:spTree>
    <p:extLst>
      <p:ext uri="{BB962C8B-B14F-4D97-AF65-F5344CB8AC3E}">
        <p14:creationId xmlns:p14="http://schemas.microsoft.com/office/powerpoint/2010/main" val="3172346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B0389F-7EBD-45C9-8567-D71AD9E885C5}"/>
              </a:ext>
            </a:extLst>
          </p:cNvPr>
          <p:cNvSpPr>
            <a:spLocks noGrp="1"/>
          </p:cNvSpPr>
          <p:nvPr>
            <p:ph idx="1"/>
          </p:nvPr>
        </p:nvSpPr>
        <p:spPr>
          <a:xfrm>
            <a:off x="2238375" y="352425"/>
            <a:ext cx="9601199" cy="6238875"/>
          </a:xfrm>
        </p:spPr>
        <p:txBody>
          <a:bodyPr/>
          <a:lstStyle/>
          <a:p>
            <a:r>
              <a:rPr lang="en-US" altLang="zh-CN" dirty="0"/>
              <a:t>When to pray?</a:t>
            </a:r>
          </a:p>
          <a:p>
            <a:pPr lvl="1"/>
            <a:r>
              <a:rPr lang="en-US" altLang="zh-CN" dirty="0"/>
              <a:t>Luke 18:1 One day Jesus told his disciples a story to show that they should always pray and never give up.</a:t>
            </a:r>
          </a:p>
          <a:p>
            <a:pPr lvl="1"/>
            <a:r>
              <a:rPr lang="en-US" altLang="zh-CN" dirty="0"/>
              <a:t>Ephesians 6:18 Pray in the Spirit </a:t>
            </a:r>
            <a:r>
              <a:rPr lang="en-US" altLang="zh-CN" b="1" dirty="0"/>
              <a:t>at all times</a:t>
            </a:r>
            <a:r>
              <a:rPr lang="en-US" altLang="zh-CN" dirty="0"/>
              <a:t>, with every kind of prayer and petition. To this end, stay alert with all perseverance in your prayers for all the saints.</a:t>
            </a:r>
          </a:p>
          <a:p>
            <a:pPr lvl="1"/>
            <a:r>
              <a:rPr lang="en-US" altLang="zh-CN" dirty="0"/>
              <a:t>Isaiah 62:6-7 On your walls, O Jerusalem, I have posted watchmen; they will never be silent </a:t>
            </a:r>
            <a:r>
              <a:rPr lang="en-US" altLang="zh-CN" b="1" dirty="0"/>
              <a:t>day or night</a:t>
            </a:r>
            <a:r>
              <a:rPr lang="en-US" altLang="zh-CN" dirty="0"/>
              <a:t>. You who call on the LORD shall take no rest for yourselves, nor give Him any rest until He establishes Jerusalem and makes her the praise of the earth. </a:t>
            </a:r>
          </a:p>
          <a:p>
            <a:pPr lvl="1"/>
            <a:r>
              <a:rPr lang="en-US" altLang="zh-CN" dirty="0"/>
              <a:t>1 Thessalonians 5:16-17 Rejoice at all times. </a:t>
            </a:r>
            <a:r>
              <a:rPr lang="en-US" altLang="zh-CN" b="1" dirty="0"/>
              <a:t>Pray without ceasing</a:t>
            </a:r>
            <a:r>
              <a:rPr lang="en-US" altLang="zh-CN" dirty="0"/>
              <a:t>. Give thanks in every circumstance, for this is God’s will for you in Christ Jesus.…</a:t>
            </a:r>
          </a:p>
          <a:p>
            <a:pPr lvl="1"/>
            <a:r>
              <a:rPr lang="en-US" altLang="zh-CN" dirty="0"/>
              <a:t>Daniel 6:10 Now when Daniel learned that the document had been signed, he went into his house, where the windows of his upper room opened toward Jerusalem, and </a:t>
            </a:r>
            <a:r>
              <a:rPr lang="en-US" altLang="zh-CN" b="1" dirty="0"/>
              <a:t>three times a day he got down on his knees</a:t>
            </a:r>
            <a:r>
              <a:rPr lang="en-US" altLang="zh-CN" dirty="0"/>
              <a:t>, prayed, and gave thanks to his God, just as he had done before.</a:t>
            </a:r>
          </a:p>
          <a:p>
            <a:pPr lvl="1"/>
            <a:endParaRPr lang="zh-CN" altLang="en-US" dirty="0"/>
          </a:p>
        </p:txBody>
      </p:sp>
    </p:spTree>
    <p:extLst>
      <p:ext uri="{BB962C8B-B14F-4D97-AF65-F5344CB8AC3E}">
        <p14:creationId xmlns:p14="http://schemas.microsoft.com/office/powerpoint/2010/main" val="1260845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3B742-7EC3-46AE-A3A7-428F3DA985D3}"/>
              </a:ext>
            </a:extLst>
          </p:cNvPr>
          <p:cNvSpPr>
            <a:spLocks noGrp="1"/>
          </p:cNvSpPr>
          <p:nvPr>
            <p:ph type="title"/>
          </p:nvPr>
        </p:nvSpPr>
        <p:spPr>
          <a:xfrm>
            <a:off x="2592925" y="385985"/>
            <a:ext cx="8911687" cy="661765"/>
          </a:xfrm>
        </p:spPr>
        <p:txBody>
          <a:bodyPr/>
          <a:lstStyle/>
          <a:p>
            <a:r>
              <a:rPr lang="en-US" altLang="zh-CN" dirty="0"/>
              <a:t>Fasting</a:t>
            </a:r>
            <a:endParaRPr lang="zh-CN" altLang="en-US" dirty="0"/>
          </a:p>
        </p:txBody>
      </p:sp>
      <p:sp>
        <p:nvSpPr>
          <p:cNvPr id="3" name="Content Placeholder 2">
            <a:extLst>
              <a:ext uri="{FF2B5EF4-FFF2-40B4-BE49-F238E27FC236}">
                <a16:creationId xmlns:a16="http://schemas.microsoft.com/office/drawing/2014/main" id="{35212E5E-C52A-401B-A056-125D8F383AED}"/>
              </a:ext>
            </a:extLst>
          </p:cNvPr>
          <p:cNvSpPr>
            <a:spLocks noGrp="1"/>
          </p:cNvSpPr>
          <p:nvPr>
            <p:ph idx="1"/>
          </p:nvPr>
        </p:nvSpPr>
        <p:spPr>
          <a:xfrm>
            <a:off x="2589212" y="1257300"/>
            <a:ext cx="9278938" cy="5334000"/>
          </a:xfrm>
        </p:spPr>
        <p:txBody>
          <a:bodyPr/>
          <a:lstStyle/>
          <a:p>
            <a:r>
              <a:rPr lang="en-US" altLang="zh-CN" b="1" dirty="0"/>
              <a:t>Serving God through fasting</a:t>
            </a:r>
          </a:p>
          <a:p>
            <a:pPr lvl="1"/>
            <a:r>
              <a:rPr lang="en-US" altLang="zh-CN" dirty="0"/>
              <a:t>Luke 2:37 And she </a:t>
            </a:r>
            <a:r>
              <a:rPr lang="en-US" altLang="zh-CN" i="1" dirty="0"/>
              <a:t>was</a:t>
            </a:r>
            <a:r>
              <a:rPr lang="en-US" altLang="zh-CN" dirty="0"/>
              <a:t> a widow of about fourscore and four years, which departed not from the temple, but served </a:t>
            </a:r>
            <a:r>
              <a:rPr lang="en-US" altLang="zh-CN" i="1" dirty="0"/>
              <a:t>God</a:t>
            </a:r>
            <a:r>
              <a:rPr lang="en-US" altLang="zh-CN" dirty="0"/>
              <a:t> with </a:t>
            </a:r>
            <a:r>
              <a:rPr lang="en-US" altLang="zh-CN" dirty="0" err="1"/>
              <a:t>fastings</a:t>
            </a:r>
            <a:r>
              <a:rPr lang="en-US" altLang="zh-CN" dirty="0"/>
              <a:t> and prayers night and day. KJV</a:t>
            </a:r>
          </a:p>
          <a:p>
            <a:r>
              <a:rPr lang="en-US" altLang="zh-CN" b="1" dirty="0"/>
              <a:t>What is fasting?</a:t>
            </a:r>
          </a:p>
          <a:p>
            <a:pPr lvl="1"/>
            <a:r>
              <a:rPr lang="en-US" altLang="zh-CN" dirty="0"/>
              <a:t>Joel 2:12-13 "Even now," declares the LORD, "return to me with all your heart, with fasting and weeping and mourning." 13</a:t>
            </a:r>
            <a:r>
              <a:rPr lang="en-US" altLang="zh-CN" b="1" dirty="0"/>
              <a:t>Rend your heart </a:t>
            </a:r>
            <a:r>
              <a:rPr lang="en-US" altLang="zh-CN" dirty="0"/>
              <a:t>and </a:t>
            </a:r>
            <a:r>
              <a:rPr lang="en-US" altLang="zh-CN" b="1" dirty="0"/>
              <a:t>not your garments</a:t>
            </a:r>
            <a:r>
              <a:rPr lang="en-US" altLang="zh-CN" dirty="0"/>
              <a:t>. Return to the LORD your God, for he is gracious and compassionate, slow to anger and abounding in love, and he relents from sending calamity.</a:t>
            </a:r>
          </a:p>
          <a:p>
            <a:pPr lvl="1"/>
            <a:r>
              <a:rPr lang="en-US" altLang="zh-CN" dirty="0"/>
              <a:t>Psalm 35:13-14 Yet when they were ill, I put on sackcloth and </a:t>
            </a:r>
            <a:r>
              <a:rPr lang="en-US" altLang="zh-CN" b="1" dirty="0"/>
              <a:t>humbled myself with fasting</a:t>
            </a:r>
            <a:r>
              <a:rPr lang="en-US" altLang="zh-CN" dirty="0"/>
              <a:t>. When my prayers returned to me unanswered, I went about mourning as though for my friend or brother. I bowed my head in grief as though weeping for my mother.</a:t>
            </a:r>
          </a:p>
          <a:p>
            <a:pPr lvl="1"/>
            <a:r>
              <a:rPr lang="en-US" altLang="zh-CN" dirty="0"/>
              <a:t>Joel 2:12 "Even now," declares the LORD, "</a:t>
            </a:r>
            <a:r>
              <a:rPr lang="en-US" altLang="zh-CN" b="1" dirty="0"/>
              <a:t>return to me with all your heart, with fasting and weeping and mourning</a:t>
            </a:r>
            <a:r>
              <a:rPr lang="en-US" altLang="zh-CN" dirty="0"/>
              <a:t>.“</a:t>
            </a:r>
          </a:p>
          <a:p>
            <a:pPr lvl="1"/>
            <a:endParaRPr lang="en-US" altLang="zh-CN" dirty="0"/>
          </a:p>
          <a:p>
            <a:pPr lvl="2"/>
            <a:endParaRPr lang="zh-CN" altLang="en-US" dirty="0"/>
          </a:p>
        </p:txBody>
      </p:sp>
    </p:spTree>
    <p:extLst>
      <p:ext uri="{BB962C8B-B14F-4D97-AF65-F5344CB8AC3E}">
        <p14:creationId xmlns:p14="http://schemas.microsoft.com/office/powerpoint/2010/main" val="2769878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296B80-A3BD-499D-B536-705CA7049BA4}"/>
              </a:ext>
            </a:extLst>
          </p:cNvPr>
          <p:cNvSpPr>
            <a:spLocks noGrp="1"/>
          </p:cNvSpPr>
          <p:nvPr>
            <p:ph idx="1"/>
          </p:nvPr>
        </p:nvSpPr>
        <p:spPr>
          <a:xfrm>
            <a:off x="2589211" y="219075"/>
            <a:ext cx="9402763" cy="6515100"/>
          </a:xfrm>
        </p:spPr>
        <p:txBody>
          <a:bodyPr/>
          <a:lstStyle/>
          <a:p>
            <a:r>
              <a:rPr lang="en-US" altLang="zh-CN" b="1" dirty="0"/>
              <a:t>Types of fasting:</a:t>
            </a:r>
          </a:p>
          <a:p>
            <a:pPr lvl="1"/>
            <a:r>
              <a:rPr lang="en-US" altLang="zh-CN" dirty="0"/>
              <a:t>Esther 4:16 16"Go, gather together all the Jews who are in Susa, and fast for me. </a:t>
            </a:r>
            <a:r>
              <a:rPr lang="en-US" altLang="zh-CN" b="1" dirty="0"/>
              <a:t>Do not eat or drink for three days</a:t>
            </a:r>
            <a:r>
              <a:rPr lang="en-US" altLang="zh-CN" dirty="0"/>
              <a:t>, night or day. I and my attendants will fast as you do. When this is done, I will go to the king, even though it is against the law. And if I perish, I perish.“</a:t>
            </a:r>
          </a:p>
          <a:p>
            <a:pPr lvl="1"/>
            <a:r>
              <a:rPr lang="en-US" altLang="zh-CN" dirty="0"/>
              <a:t>Isaiah 58:3-7 3'Why have we fasted,' they say, 'and you have not seen it? Why have we humbled ourselves, and you have not noticed?' "Yet on the day of your fasting, </a:t>
            </a:r>
            <a:r>
              <a:rPr lang="en-US" altLang="zh-CN" b="1" dirty="0"/>
              <a:t>you do as you please </a:t>
            </a:r>
            <a:r>
              <a:rPr lang="en-US" altLang="zh-CN" dirty="0"/>
              <a:t>and exploit all your workers. 4Your fasting ends in quarreling and strife, and in striking each other with wicked fists. You cannot fast as you do today and expect your voice to be heard on high. </a:t>
            </a:r>
            <a:r>
              <a:rPr lang="en-US" altLang="zh-CN" b="1" dirty="0"/>
              <a:t>Is this the kind of fast I have chosen, only a day for people to humble themselves</a:t>
            </a:r>
            <a:r>
              <a:rPr lang="en-US" altLang="zh-CN" dirty="0"/>
              <a:t>? Is it only for bowing one's head like a reed and for lying in sackcloth and ashes? Is that what </a:t>
            </a:r>
            <a:r>
              <a:rPr lang="en-US" altLang="zh-CN" b="1" dirty="0"/>
              <a:t>you call a fast</a:t>
            </a:r>
            <a:r>
              <a:rPr lang="en-US" altLang="zh-CN" dirty="0"/>
              <a:t>, a day acceptable to the LORD? 6"Is not this the kind of fasting I have chosen: </a:t>
            </a:r>
            <a:r>
              <a:rPr lang="en-US" altLang="zh-CN" b="1" dirty="0"/>
              <a:t>to loose the chains of injustice and untie the cords of the yoke, to set the oppressed free and break every yoke</a:t>
            </a:r>
            <a:r>
              <a:rPr lang="en-US" altLang="zh-CN" dirty="0"/>
              <a:t>? 7Is it not to share your food with the hungry and to provide the poor wanderer with shelter- when you see the naked, to clothe them, and not to turn away from your own flesh and blood?</a:t>
            </a:r>
          </a:p>
          <a:p>
            <a:pPr lvl="1"/>
            <a:r>
              <a:rPr lang="en-US" altLang="zh-CN" dirty="0"/>
              <a:t>Daniel 10:3 </a:t>
            </a:r>
            <a:r>
              <a:rPr lang="en-US" altLang="zh-CN" b="1" dirty="0"/>
              <a:t>I ate no choice food</a:t>
            </a:r>
            <a:r>
              <a:rPr lang="en-US" altLang="zh-CN" dirty="0"/>
              <a:t>; </a:t>
            </a:r>
            <a:r>
              <a:rPr lang="en-US" altLang="zh-CN" b="1" dirty="0"/>
              <a:t>no meat or wine touched my lips</a:t>
            </a:r>
            <a:r>
              <a:rPr lang="en-US" altLang="zh-CN" dirty="0"/>
              <a:t>; and I used </a:t>
            </a:r>
            <a:r>
              <a:rPr lang="en-US" altLang="zh-CN" b="1" dirty="0"/>
              <a:t>no lotions at all</a:t>
            </a:r>
            <a:r>
              <a:rPr lang="en-US" altLang="zh-CN" dirty="0"/>
              <a:t> until the three weeks were over.</a:t>
            </a:r>
          </a:p>
          <a:p>
            <a:pPr lvl="1"/>
            <a:r>
              <a:rPr lang="en-US" altLang="zh-CN" dirty="0"/>
              <a:t>2 Samuel 12:15-17 After Nathan had gone home, the LORD struck the child that Uriah's wife had borne to David, and he became ill. David pleaded with God for the child. </a:t>
            </a:r>
            <a:r>
              <a:rPr lang="en-US" altLang="zh-CN" b="1" dirty="0"/>
              <a:t>He fasted and spent the nights lying in sackcloth on the ground</a:t>
            </a:r>
            <a:r>
              <a:rPr lang="en-US" altLang="zh-CN" dirty="0"/>
              <a:t>. 17The elders of his household stood beside him to get him up from the ground, but he refused, and he would not eat any food with them.</a:t>
            </a:r>
          </a:p>
          <a:p>
            <a:pPr lvl="1"/>
            <a:endParaRPr lang="en-US" altLang="zh-CN" dirty="0"/>
          </a:p>
          <a:p>
            <a:pPr lvl="1"/>
            <a:endParaRPr lang="zh-CN" altLang="en-US" dirty="0"/>
          </a:p>
        </p:txBody>
      </p:sp>
    </p:spTree>
    <p:extLst>
      <p:ext uri="{BB962C8B-B14F-4D97-AF65-F5344CB8AC3E}">
        <p14:creationId xmlns:p14="http://schemas.microsoft.com/office/powerpoint/2010/main" val="1230942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CC0017-835E-41F6-B9C0-C3F025568E0E}"/>
              </a:ext>
            </a:extLst>
          </p:cNvPr>
          <p:cNvSpPr>
            <a:spLocks noGrp="1"/>
          </p:cNvSpPr>
          <p:nvPr>
            <p:ph idx="1"/>
          </p:nvPr>
        </p:nvSpPr>
        <p:spPr>
          <a:xfrm>
            <a:off x="2324101" y="304799"/>
            <a:ext cx="9686924" cy="6429375"/>
          </a:xfrm>
        </p:spPr>
        <p:txBody>
          <a:bodyPr/>
          <a:lstStyle/>
          <a:p>
            <a:r>
              <a:rPr lang="en-US" altLang="zh-CN" b="1" dirty="0"/>
              <a:t>Consecration</a:t>
            </a:r>
          </a:p>
          <a:p>
            <a:pPr lvl="1"/>
            <a:r>
              <a:rPr lang="en-US" altLang="zh-CN" dirty="0"/>
              <a:t>Exodus 19:14-15 When Moses came down from the mountain to the people, </a:t>
            </a:r>
            <a:r>
              <a:rPr lang="en-US" altLang="zh-CN" b="1" dirty="0"/>
              <a:t>he consecrated them, and they washed their clothes</a:t>
            </a:r>
            <a:r>
              <a:rPr lang="en-US" altLang="zh-CN" dirty="0"/>
              <a:t>. “Be prepared for the third day,” he said to the people. “Do not draw near to a woman.”</a:t>
            </a:r>
          </a:p>
          <a:p>
            <a:pPr lvl="1"/>
            <a:r>
              <a:rPr lang="en-US" altLang="zh-CN" dirty="0"/>
              <a:t>Luke 4:2-4 where for forty days he was tempted by the devil. </a:t>
            </a:r>
            <a:r>
              <a:rPr lang="en-US" altLang="zh-CN" b="1" dirty="0"/>
              <a:t>He ate nothing during those days</a:t>
            </a:r>
            <a:r>
              <a:rPr lang="en-US" altLang="zh-CN" dirty="0"/>
              <a:t>, and at the end of them he was hungry. The devil said to him, "If you are the Son of God, tell this stone to become bread." Jesus answered, "It is written: 'Man shall not live on bread alone.’”</a:t>
            </a:r>
          </a:p>
          <a:p>
            <a:pPr lvl="1"/>
            <a:r>
              <a:rPr lang="en-US" altLang="zh-CN" dirty="0"/>
              <a:t>Acts 13:3-4 3So after they </a:t>
            </a:r>
            <a:r>
              <a:rPr lang="en-US" altLang="zh-CN" b="1" dirty="0"/>
              <a:t>had fasted and prayed, they placed their hands on them and sent them off</a:t>
            </a:r>
            <a:r>
              <a:rPr lang="en-US" altLang="zh-CN" dirty="0"/>
              <a:t>. 4The two of them, sent on their way by the Holy Spirit, went down to Seleucia and sailed from there to Cyprus.</a:t>
            </a:r>
          </a:p>
          <a:p>
            <a:pPr lvl="1"/>
            <a:r>
              <a:rPr lang="en-US" altLang="zh-CN" dirty="0"/>
              <a:t>Acts 14:23 Paul and Barnabas </a:t>
            </a:r>
            <a:r>
              <a:rPr lang="en-US" altLang="zh-CN" b="1" dirty="0"/>
              <a:t>appointed elders for them in each church and, with prayer and fasting, committed them to the LORD</a:t>
            </a:r>
            <a:r>
              <a:rPr lang="en-US" altLang="zh-CN" dirty="0"/>
              <a:t>, in whom they had put their trust.</a:t>
            </a:r>
          </a:p>
          <a:p>
            <a:pPr lvl="1"/>
            <a:r>
              <a:rPr lang="en-US" altLang="zh-CN" dirty="0"/>
              <a:t>Exodus 34:28 Moses was there with the LORD </a:t>
            </a:r>
            <a:r>
              <a:rPr lang="en-US" altLang="zh-CN" b="1" dirty="0"/>
              <a:t>forty days and forty nights without eating bread or drinking water</a:t>
            </a:r>
            <a:r>
              <a:rPr lang="en-US" altLang="zh-CN" dirty="0"/>
              <a:t>. And </a:t>
            </a:r>
            <a:r>
              <a:rPr lang="en-US" altLang="zh-CN" b="1" dirty="0"/>
              <a:t>he wrote on the tablets the words </a:t>
            </a:r>
            <a:r>
              <a:rPr lang="en-US" altLang="zh-CN" dirty="0"/>
              <a:t>of the covenant-the Ten Commandments.</a:t>
            </a:r>
          </a:p>
          <a:p>
            <a:r>
              <a:rPr lang="en-US" altLang="zh-CN" b="1" dirty="0"/>
              <a:t>Pleading with God for “urgent” help</a:t>
            </a:r>
          </a:p>
          <a:p>
            <a:pPr lvl="1"/>
            <a:r>
              <a:rPr lang="en-US" altLang="zh-CN" dirty="0"/>
              <a:t>Daniel 9:3-5 So I turned to the LORD God and </a:t>
            </a:r>
            <a:r>
              <a:rPr lang="en-US" altLang="zh-CN" b="1" dirty="0"/>
              <a:t>pleaded</a:t>
            </a:r>
            <a:r>
              <a:rPr lang="en-US" altLang="zh-CN" dirty="0"/>
              <a:t> with him in prayer and petition, in fasting, and in sackcloth and ashes. 4I prayed to the LORD my God and confessed: "LORD, the great and awesome God, who keeps his covenant of love with those who love him and keep his commandments, 5we have sinned and done wrong. We have been wicked and have rebelled; we have turned away from your commands and laws.</a:t>
            </a:r>
          </a:p>
          <a:p>
            <a:pPr lvl="1"/>
            <a:endParaRPr lang="en-US" altLang="zh-CN" dirty="0"/>
          </a:p>
          <a:p>
            <a:pPr lvl="2"/>
            <a:endParaRPr lang="zh-CN" altLang="en-US" dirty="0"/>
          </a:p>
        </p:txBody>
      </p:sp>
    </p:spTree>
    <p:extLst>
      <p:ext uri="{BB962C8B-B14F-4D97-AF65-F5344CB8AC3E}">
        <p14:creationId xmlns:p14="http://schemas.microsoft.com/office/powerpoint/2010/main" val="37292018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262</TotalTime>
  <Words>2763</Words>
  <Application>Microsoft Office PowerPoint</Application>
  <PresentationFormat>Widescreen</PresentationFormat>
  <Paragraphs>76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Wisp</vt:lpstr>
      <vt:lpstr>PRAYER AND FASTING</vt:lpstr>
      <vt:lpstr>PowerPoint Presentation</vt:lpstr>
      <vt:lpstr>Prayer</vt:lpstr>
      <vt:lpstr>PowerPoint Presentation</vt:lpstr>
      <vt:lpstr>PowerPoint Presentation</vt:lpstr>
      <vt:lpstr>PowerPoint Presentation</vt:lpstr>
      <vt:lpstr>Fasting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PRAYER AND FASTING</dc:title>
  <dc:creator>Claude Mamba Mulumba</dc:creator>
  <cp:lastModifiedBy>Claude Mamba Mulumba</cp:lastModifiedBy>
  <cp:revision>18</cp:revision>
  <dcterms:created xsi:type="dcterms:W3CDTF">2019-06-26T04:50:05Z</dcterms:created>
  <dcterms:modified xsi:type="dcterms:W3CDTF">2019-06-27T06:50:59Z</dcterms:modified>
</cp:coreProperties>
</file>